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79" r:id="rId7"/>
    <p:sldId id="280" r:id="rId8"/>
    <p:sldId id="260" r:id="rId9"/>
    <p:sldId id="261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1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Have to include plots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Plot</a:t>
            </a:r>
          </a:p>
        </p:txBody>
      </p:sp>
    </p:spTree>
    <p:extLst>
      <p:ext uri="{BB962C8B-B14F-4D97-AF65-F5344CB8AC3E}">
        <p14:creationId xmlns:p14="http://schemas.microsoft.com/office/powerpoint/2010/main" val="291551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Include graph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Density</a:t>
            </a:r>
          </a:p>
        </p:txBody>
      </p:sp>
    </p:spTree>
    <p:extLst>
      <p:ext uri="{BB962C8B-B14F-4D97-AF65-F5344CB8AC3E}">
        <p14:creationId xmlns:p14="http://schemas.microsoft.com/office/powerpoint/2010/main" val="14442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Plotting </a:t>
            </a:r>
            <a:r>
              <a:rPr lang="en-US" dirty="0" err="1"/>
              <a:t>dakdaskdn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223418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dada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46657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06965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BoxPlot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6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12865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105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4236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70319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77163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8721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47165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4592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586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9356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4295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4661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13633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5545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83828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682208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673922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51028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5608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02508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649161"/>
            <a:ext cx="2546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contains used car prices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Source: Kaggle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: </a:t>
            </a:r>
            <a:r>
              <a:rPr lang="en-US" b="1" dirty="0"/>
              <a:t>TO BE FILLED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= </a:t>
            </a:r>
            <a:r>
              <a:rPr lang="en-US" b="1" dirty="0"/>
              <a:t>TO BE FILLED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Change text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1FDF0-0750-074B-9125-0673709CF1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No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38CA2-282A-664A-A50F-F746C73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29304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accessibility checker to </a:t>
            </a:r>
            <a:br>
              <a:rPr lang="en-US" dirty="0"/>
            </a:br>
            <a:r>
              <a:rPr lang="en-US" dirty="0"/>
              <a:t>review your presentation.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Steps</a:t>
            </a:r>
          </a:p>
        </p:txBody>
      </p:sp>
    </p:spTree>
    <p:extLst>
      <p:ext uri="{BB962C8B-B14F-4D97-AF65-F5344CB8AC3E}">
        <p14:creationId xmlns:p14="http://schemas.microsoft.com/office/powerpoint/2010/main" val="8583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GG Plot(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(price))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GG Density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Plot(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08741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777</Words>
  <Application>Microsoft Macintosh PowerPoint</Application>
  <PresentationFormat>Widescreen</PresentationFormat>
  <Paragraphs>126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Bookman Old Style</vt:lpstr>
      <vt:lpstr>Calibri</vt:lpstr>
      <vt:lpstr>Calibri Light</vt:lpstr>
      <vt:lpstr>Franklin Gothic Demi Cond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INSERT SOME SORT OF FANCY GRAPH</vt:lpstr>
      <vt:lpstr>INSERT SOME SORT OF FANCY GRAPH</vt:lpstr>
      <vt:lpstr>Exploratory Data Analysis</vt:lpstr>
      <vt:lpstr>EDA Steps</vt:lpstr>
      <vt:lpstr>Exploring the Graphs</vt:lpstr>
      <vt:lpstr>GG Plot</vt:lpstr>
      <vt:lpstr>GG Density</vt:lpstr>
      <vt:lpstr>Correlation Plot</vt:lpstr>
      <vt:lpstr>Q-Q Normalization</vt:lpstr>
      <vt:lpstr>Scatter Plot</vt:lpstr>
      <vt:lpstr>BoxPlot</vt:lpstr>
      <vt:lpstr>ANOVA</vt:lpstr>
      <vt:lpstr>Model Building</vt:lpstr>
      <vt:lpstr>Model Building</vt:lpstr>
      <vt:lpstr>Model Building</vt:lpstr>
      <vt:lpstr>Model Building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Immadisetty, Aasish Kumar</cp:lastModifiedBy>
  <cp:revision>26</cp:revision>
  <dcterms:created xsi:type="dcterms:W3CDTF">2020-03-10T16:22:03Z</dcterms:created>
  <dcterms:modified xsi:type="dcterms:W3CDTF">2021-10-30T18:24:03Z</dcterms:modified>
</cp:coreProperties>
</file>